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78" y="4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33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0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456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1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91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68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932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115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75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02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DEB9B-230E-49DF-BBC3-C8A31B01C20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C9ECF-2DA4-4C2B-91DA-1742CC223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35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wall-187616559_577" TargetMode="External"/><Relationship Id="rId2" Type="http://schemas.openxmlformats.org/officeDocument/2006/relationships/hyperlink" Target="https://vk.com/wall-187616559_57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vk.com/wall-187616559_57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67326" y="44151"/>
            <a:ext cx="9099082" cy="645305"/>
          </a:xfrm>
          <a:prstGeom prst="rect">
            <a:avLst/>
          </a:prstGeom>
          <a:solidFill>
            <a:srgbClr val="5B9BD5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«Шестеренка в руках ребёнка»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Филиал МАОУ «</a:t>
            </a: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Нижнеаремзянская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 СОШ» детский сад «Берёзка», Тобольский район, Тюменская область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126" y="714406"/>
            <a:ext cx="4941508" cy="9417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200" b="1" dirty="0">
                <a:solidFill>
                  <a:srgbClr val="333333"/>
                </a:solidFill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Направленность практики:</a:t>
            </a:r>
            <a:endParaRPr lang="ru-RU" sz="1200" dirty="0">
              <a:solidFill>
                <a:prstClr val="black"/>
              </a:solidFill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200" b="1" dirty="0">
                <a:solidFill>
                  <a:srgbClr val="333333"/>
                </a:solidFill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Познавательное развитие</a:t>
            </a:r>
            <a:endParaRPr lang="ru-RU" sz="1200" dirty="0">
              <a:solidFill>
                <a:prstClr val="black"/>
              </a:solidFill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200" b="1" dirty="0">
                <a:solidFill>
                  <a:srgbClr val="333333"/>
                </a:solidFill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Цель практики: </a:t>
            </a:r>
            <a:r>
              <a:rPr lang="ru-RU" sz="1200" dirty="0">
                <a:solidFill>
                  <a:srgbClr val="333333"/>
                </a:solidFill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сформировать инженерное мышление у детей 5-6 лет</a:t>
            </a:r>
            <a:endParaRPr lang="ru-RU" sz="1200" dirty="0">
              <a:solidFill>
                <a:prstClr val="black"/>
              </a:solidFill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333333"/>
                </a:solidFill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prstClr val="black"/>
              </a:solidFill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123" y="1523654"/>
            <a:ext cx="4941510" cy="2676117"/>
          </a:xfrm>
          <a:prstGeom prst="rect">
            <a:avLst/>
          </a:prstGeom>
          <a:solidFill>
            <a:srgbClr val="5B9BD5">
              <a:lumMod val="40000"/>
              <a:lumOff val="60000"/>
            </a:srgb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Краткое описание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практики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На основе интересов и желания детей, с опорой на основные принципы инженерного мышления, мы использовали следующие приёмы организации деятельности детей старшего дошкольного возраста: конструирование из конструктора </a:t>
            </a:r>
            <a:r>
              <a:rPr kumimoji="0" lang="en-US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Matatalab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, включающий в себя обучающие элементы робототехники, составление алгоритма сборки, умение работать по схеме и ориентироваться в пространстве. Так же дети использовали такие конструкторы как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Лего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», «Дары </a:t>
            </a: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Фрёбеля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», электронный конструктор «Знаток», «</a:t>
            </a: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Fanclastic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На завершающем этапе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практики дети организовали выставку «Роботы будущего», где юные инженеры делились мнением, обсуждали интересные факты полученные в ходе реализации проектов.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125" y="4117045"/>
            <a:ext cx="4941508" cy="1578894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Главной идеей практики является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найти такой подход к организации деятельности детей, который сделает их развитие более легким, быстрым и позволяющим достичь больших высот. В нашем случае такой «высотой» является последующее формирование и развитие инженерного мышления у дошкольника, направляя его по пути научно-технического творчества.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123" y="5737857"/>
            <a:ext cx="3151211" cy="94179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Ссылки на размещение практики:</a:t>
            </a:r>
            <a:endParaRPr lang="ru-RU" sz="1100" b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200" u="sng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https://vk.com/wall-187616559_574</a:t>
            </a:r>
            <a:endParaRPr lang="ru-RU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https://vk.com/wall-187616559_577</a:t>
            </a:r>
            <a: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200" u="sng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https://vk.com/wall-187616559_579</a:t>
            </a:r>
            <a: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24387" y="711765"/>
            <a:ext cx="6897564" cy="2428357"/>
          </a:xfrm>
          <a:prstGeom prst="rect">
            <a:avLst/>
          </a:prstGeom>
          <a:solidFill>
            <a:srgbClr val="5B9BD5">
              <a:lumMod val="20000"/>
              <a:lumOff val="80000"/>
            </a:srgb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Этапы практики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На первом этапе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дети попадают в так называемую «Лабораторию будущих инженеров». Они исследуют образцы продукта, у них формируются восприятие формы, размеров объекта, пространства. Юные инженеры, результативно используют опорные схемы, разнообразные символы, знаки и пиктограммы. Ребёнок- исследователь учится представлять образец в различных пространственных положениях.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Результат первого этапа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/>
                <a:ea typeface="Calibri" panose="020F0502020204030204" pitchFamily="34" charset="0"/>
                <a:cs typeface="Times New Roman" panose="02020603050405020304" pitchFamily="18" charset="0"/>
              </a:rPr>
              <a:t>показал, что он имеет особое значение для совершенствования знаний, умений и навыков ориентировки в пространстве, о понятиях синтеза и анализа. Инициативность, творческий потенциал и воображение помогают юному инженеру найти положительные свойства предметов. Используя их, улучшат, преобразуют продукт, сделают его находкой конструкторской мысли.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24387" y="3086151"/>
            <a:ext cx="6932316" cy="1154162"/>
          </a:xfrm>
          <a:prstGeom prst="rect">
            <a:avLst/>
          </a:prstGeom>
          <a:solidFill>
            <a:srgbClr val="5B9BD5">
              <a:lumMod val="40000"/>
              <a:lumOff val="60000"/>
            </a:srgb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Специалисты, вовлеченные в реализацию практики</a:t>
            </a:r>
            <a:endParaRPr kumimoji="0" lang="ru-RU" sz="11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Воспитатели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 первого блока «Я- мастер своего дела»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 второго блока «Я-созидатель»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Отдел образования Тобольского района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24387" y="4325482"/>
            <a:ext cx="6932316" cy="1578894"/>
          </a:xfrm>
          <a:prstGeom prst="rect">
            <a:avLst/>
          </a:prstGeom>
          <a:solidFill>
            <a:srgbClr val="5B9BD5">
              <a:lumMod val="20000"/>
              <a:lumOff val="80000"/>
            </a:srgb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втором этапе ребёнок создает и творит. Продукт его деятельности - это всё что его окружает: он может стать объектом игровой, исследовательской, проектной деятельности. Ребёнок </a:t>
            </a: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самовыражается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развивается, становится самостоятельной, творческой личностью, стремится к творчеству и свободе выбора.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втором этапе мы видим, что ребёнок добивается успеха: его багаж знаний – навыки конструирования, исследовательской деятельности, умение устанавливать причинно-следственные связи, обладает высоким мастерством.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66711" y="6093877"/>
            <a:ext cx="6096000" cy="685188"/>
          </a:xfrm>
          <a:prstGeom prst="rect">
            <a:avLst/>
          </a:prstGeom>
          <a:solidFill>
            <a:srgbClr val="5B9BD5"/>
          </a:solidFill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Тоскуева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Елена Сергеевна, заведующая детского сада «Берёзка», филиал МАОУ «</a:t>
            </a: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Нижнеаремзянская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СОШ», Тобольский район, Тюменская область, Российская Федерация.</a:t>
            </a:r>
            <a:endParaRPr kumimoji="0" lang="ru-RU" sz="11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6787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443</Words>
  <Application>Microsoft Office PowerPoint</Application>
  <PresentationFormat>Широкоэкранный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МЗСШ</dc:creator>
  <cp:lastModifiedBy>МЗСШ</cp:lastModifiedBy>
  <cp:revision>4</cp:revision>
  <dcterms:created xsi:type="dcterms:W3CDTF">2024-08-14T09:21:02Z</dcterms:created>
  <dcterms:modified xsi:type="dcterms:W3CDTF">2024-08-14T09:43:28Z</dcterms:modified>
</cp:coreProperties>
</file>